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4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83009" y="2868185"/>
            <a:ext cx="2657752" cy="27861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83009" y="2868185"/>
            <a:ext cx="2657752" cy="27861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97726" y="1693202"/>
            <a:ext cx="3378828" cy="113057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96330" y="175710"/>
            <a:ext cx="6446131" cy="4792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96330" y="175710"/>
            <a:ext cx="6446131" cy="4792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96330" y="175710"/>
            <a:ext cx="6446131" cy="4792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8388" y="3961452"/>
            <a:ext cx="1666359" cy="6756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smoke&#10;&#10;Description generated with high confidence">
            <a:extLst>
              <a:ext uri="{FF2B5EF4-FFF2-40B4-BE49-F238E27FC236}">
                <a16:creationId xmlns:a16="http://schemas.microsoft.com/office/drawing/2014/main" id="{F55FED1F-8621-4234-A346-0948FF6FF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3679" y="4464345"/>
            <a:ext cx="3355205" cy="5750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Romans 5:6-9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6582" y="1664458"/>
            <a:ext cx="4248832" cy="1130576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Reconciliation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706" y="166189"/>
            <a:ext cx="7043332" cy="4203791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1. Have you been reconciled to Christ?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2. Don’t wait to be brought back to God.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a. Do what is required by God before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    it's too late. </a:t>
            </a:r>
          </a:p>
          <a:p>
            <a:pPr algn="l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705" y="4276319"/>
            <a:ext cx="8787071" cy="7426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66793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706" y="166189"/>
            <a:ext cx="7043332" cy="4203791"/>
          </a:xfrm>
        </p:spPr>
        <p:txBody>
          <a:bodyPr anchor="t">
            <a:normAutofit/>
          </a:bodyPr>
          <a:lstStyle/>
          <a:p>
            <a:pPr algn="l"/>
            <a:r>
              <a:rPr lang="en-US" sz="3200" u="sng" dirty="0">
                <a:solidFill>
                  <a:schemeClr val="tx1"/>
                </a:solidFill>
                <a:latin typeface="Baskerville Old Face" panose="02020602080505020303" pitchFamily="18" charset="0"/>
              </a:rPr>
              <a:t>Man is without strength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6 For when we were still without strength, in due time Christ died for the ungodly. 7  For scarcely for a righteous man will one die; yet perhaps for a good man someone would even dare to die.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Romans 5:6-7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705" y="4276319"/>
            <a:ext cx="8787071" cy="7426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Man’s weakness </a:t>
            </a:r>
          </a:p>
        </p:txBody>
      </p:sp>
    </p:spTree>
    <p:extLst>
      <p:ext uri="{BB962C8B-B14F-4D97-AF65-F5344CB8AC3E}">
        <p14:creationId xmlns:p14="http://schemas.microsoft.com/office/powerpoint/2010/main" val="3272775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706" y="166189"/>
            <a:ext cx="7043332" cy="4203791"/>
          </a:xfrm>
        </p:spPr>
        <p:txBody>
          <a:bodyPr anchor="t">
            <a:normAutofit/>
          </a:bodyPr>
          <a:lstStyle/>
          <a:p>
            <a:pPr algn="l"/>
            <a:r>
              <a:rPr lang="en-US" sz="3200" u="sng" dirty="0">
                <a:solidFill>
                  <a:schemeClr val="tx1"/>
                </a:solidFill>
                <a:latin typeface="Baskerville Old Face" panose="02020602080505020303" pitchFamily="18" charset="0"/>
              </a:rPr>
              <a:t>Man is without strength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As a father pities his children, So the Lord pities those who fear Him. 14 For He knows our frame; He remembers that we are dust.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Psalms 103:13-14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705" y="4276319"/>
            <a:ext cx="8787071" cy="7426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Man’s weakness </a:t>
            </a:r>
          </a:p>
        </p:txBody>
      </p:sp>
    </p:spTree>
    <p:extLst>
      <p:ext uri="{BB962C8B-B14F-4D97-AF65-F5344CB8AC3E}">
        <p14:creationId xmlns:p14="http://schemas.microsoft.com/office/powerpoint/2010/main" val="259119307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706" y="166189"/>
            <a:ext cx="7043332" cy="4203791"/>
          </a:xfrm>
        </p:spPr>
        <p:txBody>
          <a:bodyPr anchor="t">
            <a:normAutofit/>
          </a:bodyPr>
          <a:lstStyle/>
          <a:p>
            <a:pPr algn="l"/>
            <a:r>
              <a:rPr lang="en-US" sz="3200" u="sng" dirty="0">
                <a:solidFill>
                  <a:schemeClr val="tx1"/>
                </a:solidFill>
                <a:latin typeface="Baskerville Old Face" panose="02020602080505020303" pitchFamily="18" charset="0"/>
              </a:rPr>
              <a:t>But God…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8 But God demonstrates His own love toward us, in that while we were still sinners, Christ died for us.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Romans 5:8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705" y="4276319"/>
            <a:ext cx="8787071" cy="7426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Man’s weakness </a:t>
            </a:r>
          </a:p>
        </p:txBody>
      </p:sp>
    </p:spTree>
    <p:extLst>
      <p:ext uri="{BB962C8B-B14F-4D97-AF65-F5344CB8AC3E}">
        <p14:creationId xmlns:p14="http://schemas.microsoft.com/office/powerpoint/2010/main" val="1178728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706" y="166189"/>
            <a:ext cx="7043332" cy="4203791"/>
          </a:xfrm>
        </p:spPr>
        <p:txBody>
          <a:bodyPr anchor="t">
            <a:normAutofit/>
          </a:bodyPr>
          <a:lstStyle/>
          <a:p>
            <a:pPr algn="l"/>
            <a:r>
              <a:rPr lang="en-US" sz="3200" u="sng" dirty="0">
                <a:solidFill>
                  <a:schemeClr val="tx1"/>
                </a:solidFill>
                <a:latin typeface="Baskerville Old Face" panose="02020602080505020303" pitchFamily="18" charset="0"/>
              </a:rPr>
              <a:t>Through Him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9 Much more then, having now been justified by His blood, we shall be saved from wrath through Him.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Romans 5:9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705" y="4276319"/>
            <a:ext cx="8787071" cy="7426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God’s strength </a:t>
            </a:r>
          </a:p>
        </p:txBody>
      </p:sp>
    </p:spTree>
    <p:extLst>
      <p:ext uri="{BB962C8B-B14F-4D97-AF65-F5344CB8AC3E}">
        <p14:creationId xmlns:p14="http://schemas.microsoft.com/office/powerpoint/2010/main" val="3053656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706" y="166189"/>
            <a:ext cx="7043332" cy="4203791"/>
          </a:xfrm>
        </p:spPr>
        <p:txBody>
          <a:bodyPr anchor="t">
            <a:normAutofit/>
          </a:bodyPr>
          <a:lstStyle/>
          <a:p>
            <a:pPr algn="l"/>
            <a:r>
              <a:rPr lang="en-US" sz="3200" u="sng" dirty="0">
                <a:solidFill>
                  <a:schemeClr val="tx1"/>
                </a:solidFill>
                <a:latin typeface="Baskerville Old Face" panose="02020602080505020303" pitchFamily="18" charset="0"/>
              </a:rPr>
              <a:t>Reconciled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10 For if when we were enemies we were reconciled to God through the death of His Son, much more, having been reconciled, we shall be saved by His life. Romans 5:10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705" y="4276319"/>
            <a:ext cx="8787071" cy="7426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God’s strength </a:t>
            </a:r>
          </a:p>
        </p:txBody>
      </p:sp>
    </p:spTree>
    <p:extLst>
      <p:ext uri="{BB962C8B-B14F-4D97-AF65-F5344CB8AC3E}">
        <p14:creationId xmlns:p14="http://schemas.microsoft.com/office/powerpoint/2010/main" val="1244323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706" y="166189"/>
            <a:ext cx="7043332" cy="4203791"/>
          </a:xfrm>
        </p:spPr>
        <p:txBody>
          <a:bodyPr anchor="t">
            <a:normAutofit/>
          </a:bodyPr>
          <a:lstStyle/>
          <a:p>
            <a:pPr algn="l"/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Christian have the best reason to by happy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11 And not only that, but we also rejoice in God through our Lord Jesus Christ…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Romans 5:11a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705" y="4276319"/>
            <a:ext cx="8787071" cy="7426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Reasons to Rejoice</a:t>
            </a:r>
          </a:p>
        </p:txBody>
      </p:sp>
    </p:spTree>
    <p:extLst>
      <p:ext uri="{BB962C8B-B14F-4D97-AF65-F5344CB8AC3E}">
        <p14:creationId xmlns:p14="http://schemas.microsoft.com/office/powerpoint/2010/main" val="821154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706" y="166189"/>
            <a:ext cx="7043332" cy="4203791"/>
          </a:xfrm>
        </p:spPr>
        <p:txBody>
          <a:bodyPr anchor="t">
            <a:normAutofit/>
          </a:bodyPr>
          <a:lstStyle/>
          <a:p>
            <a:pPr algn="l"/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We have now received reconciliation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…through whom we have now received the reconciliation.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Romans 5:11b</a:t>
            </a:r>
            <a:endParaRPr lang="en-US" sz="32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705" y="4276319"/>
            <a:ext cx="8787071" cy="7426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Reasons to Rejoice</a:t>
            </a:r>
          </a:p>
        </p:txBody>
      </p:sp>
    </p:spTree>
    <p:extLst>
      <p:ext uri="{BB962C8B-B14F-4D97-AF65-F5344CB8AC3E}">
        <p14:creationId xmlns:p14="http://schemas.microsoft.com/office/powerpoint/2010/main" val="2816778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706" y="166189"/>
            <a:ext cx="7043332" cy="4203791"/>
          </a:xfrm>
        </p:spPr>
        <p:txBody>
          <a:bodyPr anchor="t">
            <a:normAutofit/>
          </a:bodyPr>
          <a:lstStyle/>
          <a:p>
            <a:pPr algn="l"/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We have now received reconciliation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13 But now in Christ Jesus you who once were far off have been brought near by the blood of Christ.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Ephesians 2:13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705" y="4276319"/>
            <a:ext cx="8787071" cy="7426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Reasons to Rejoice</a:t>
            </a:r>
          </a:p>
        </p:txBody>
      </p:sp>
    </p:spTree>
    <p:extLst>
      <p:ext uri="{BB962C8B-B14F-4D97-AF65-F5344CB8AC3E}">
        <p14:creationId xmlns:p14="http://schemas.microsoft.com/office/powerpoint/2010/main" val="4210840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107</TotalTime>
  <Words>307</Words>
  <Application>Microsoft Office PowerPoint</Application>
  <PresentationFormat>On-screen Show (16:9)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Adelle-Regular</vt:lpstr>
      <vt:lpstr>Apple Chancery</vt:lpstr>
      <vt:lpstr>Arial</vt:lpstr>
      <vt:lpstr>Baskerville Old Face</vt:lpstr>
      <vt:lpstr>Trebuchet MS</vt:lpstr>
      <vt:lpstr>Default</vt:lpstr>
      <vt:lpstr>Reconciliation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Russ Earl</cp:lastModifiedBy>
  <cp:revision>28</cp:revision>
  <dcterms:created xsi:type="dcterms:W3CDTF">2014-03-26T14:03:34Z</dcterms:created>
  <dcterms:modified xsi:type="dcterms:W3CDTF">2017-07-05T21:56:45Z</dcterms:modified>
</cp:coreProperties>
</file>