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6" r:id="rId11"/>
    <p:sldId id="264" r:id="rId12"/>
    <p:sldId id="267" r:id="rId13"/>
  </p:sldIdLst>
  <p:sldSz cx="10972800" cy="5143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50" y="-90"/>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80161" y="1054516"/>
            <a:ext cx="7406639" cy="1688684"/>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80160" y="2929398"/>
            <a:ext cx="7406640" cy="842502"/>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1C3D7AE-D95A-4B8F-9899-52A7117CFCE0}" type="datetimeFigureOut">
              <a:rPr lang="en-US" smtClean="0"/>
              <a:t>5/18/2014</a:t>
            </a:fld>
            <a:endParaRPr lang="en-US"/>
          </a:p>
        </p:txBody>
      </p:sp>
      <p:sp>
        <p:nvSpPr>
          <p:cNvPr id="8" name="Slide Number Placeholder 7"/>
          <p:cNvSpPr>
            <a:spLocks noGrp="1"/>
          </p:cNvSpPr>
          <p:nvPr>
            <p:ph type="sldNum" sz="quarter" idx="11"/>
          </p:nvPr>
        </p:nvSpPr>
        <p:spPr/>
        <p:txBody>
          <a:bodyPr/>
          <a:lstStyle/>
          <a:p>
            <a:fld id="{4B643144-365A-4AC3-BEC0-D3F62D96734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145280" y="1165860"/>
            <a:ext cx="5066770" cy="29146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C3D7AE-D95A-4B8F-9899-52A7117CFCE0}"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43144-365A-4AC3-BEC0-D3F62D96734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3817" y="1165860"/>
            <a:ext cx="2490826" cy="29146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147718" y="1165860"/>
            <a:ext cx="5069434" cy="291465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3D7AE-D95A-4B8F-9899-52A7117CFCE0}"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43144-365A-4AC3-BEC0-D3F62D96734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147718" y="1159002"/>
            <a:ext cx="5069434" cy="2914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41C3D7AE-D95A-4B8F-9899-52A7117CFCE0}" type="datetimeFigureOut">
              <a:rPr lang="en-US" smtClean="0"/>
              <a:t>5/18/2014</a:t>
            </a:fld>
            <a:endParaRPr lang="en-US"/>
          </a:p>
        </p:txBody>
      </p:sp>
      <p:sp>
        <p:nvSpPr>
          <p:cNvPr id="10" name="Slide Number Placeholder 9"/>
          <p:cNvSpPr>
            <a:spLocks noGrp="1"/>
          </p:cNvSpPr>
          <p:nvPr>
            <p:ph type="sldNum" sz="quarter" idx="15"/>
          </p:nvPr>
        </p:nvSpPr>
        <p:spPr/>
        <p:txBody>
          <a:bodyPr/>
          <a:lstStyle/>
          <a:p>
            <a:fld id="{4B643144-365A-4AC3-BEC0-D3F62D967340}" type="slidenum">
              <a:rPr lang="en-US" smtClean="0"/>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3818" y="1104138"/>
            <a:ext cx="7406640" cy="1597914"/>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283818" y="2914650"/>
            <a:ext cx="7406640" cy="6858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C3D7AE-D95A-4B8F-9899-52A7117CFCE0}" type="datetimeFigureOut">
              <a:rPr lang="en-US" smtClean="0"/>
              <a:t>5/18/2014</a:t>
            </a:fld>
            <a:endParaRPr lang="en-US"/>
          </a:p>
        </p:txBody>
      </p:sp>
      <p:sp>
        <p:nvSpPr>
          <p:cNvPr id="8" name="Slide Number Placeholder 7"/>
          <p:cNvSpPr>
            <a:spLocks noGrp="1"/>
          </p:cNvSpPr>
          <p:nvPr>
            <p:ph type="sldNum" sz="quarter" idx="11"/>
          </p:nvPr>
        </p:nvSpPr>
        <p:spPr/>
        <p:txBody>
          <a:bodyPr/>
          <a:lstStyle/>
          <a:p>
            <a:fld id="{4B643144-365A-4AC3-BEC0-D3F62D96734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2532" y="457200"/>
            <a:ext cx="4339590" cy="8001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84398" y="1436894"/>
            <a:ext cx="4376359" cy="21610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6106" y="1436911"/>
            <a:ext cx="4367173" cy="216104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41C3D7AE-D95A-4B8F-9899-52A7117CFCE0}" type="datetimeFigureOut">
              <a:rPr lang="en-US" smtClean="0"/>
              <a:t>5/18/2014</a:t>
            </a:fld>
            <a:endParaRPr lang="en-US"/>
          </a:p>
        </p:txBody>
      </p:sp>
      <p:sp>
        <p:nvSpPr>
          <p:cNvPr id="10" name="Slide Number Placeholder 9"/>
          <p:cNvSpPr>
            <a:spLocks noGrp="1"/>
          </p:cNvSpPr>
          <p:nvPr>
            <p:ph type="sldNum" sz="quarter" idx="11"/>
          </p:nvPr>
        </p:nvSpPr>
        <p:spPr/>
        <p:txBody>
          <a:bodyPr/>
          <a:lstStyle/>
          <a:p>
            <a:fld id="{4B643144-365A-4AC3-BEC0-D3F62D967340}" type="slidenum">
              <a:rPr lang="en-US" smtClean="0"/>
              <a:t>‹#›</a:t>
            </a:fld>
            <a:endParaRPr lang="en-US"/>
          </a:p>
        </p:txBody>
      </p:sp>
      <p:sp>
        <p:nvSpPr>
          <p:cNvPr id="11" name="Footer Placeholder 10"/>
          <p:cNvSpPr>
            <a:spLocks noGrp="1"/>
          </p:cNvSpPr>
          <p:nvPr>
            <p:ph type="ftr" sz="quarter" idx="12"/>
          </p:nvPr>
        </p:nvSpPr>
        <p:spPr>
          <a:xfrm>
            <a:off x="592531" y="4767263"/>
            <a:ext cx="6122822" cy="273844"/>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2531" y="457201"/>
            <a:ext cx="4338881" cy="8000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94361" y="1437085"/>
            <a:ext cx="4366260" cy="484584"/>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60" y="2145508"/>
            <a:ext cx="4366260" cy="2162174"/>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391151" y="1437085"/>
            <a:ext cx="4392930" cy="484584"/>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91151" y="2145507"/>
            <a:ext cx="4381500" cy="2162175"/>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41C3D7AE-D95A-4B8F-9899-52A7117CFCE0}" type="datetimeFigureOut">
              <a:rPr lang="en-US" smtClean="0"/>
              <a:t>5/18/2014</a:t>
            </a:fld>
            <a:endParaRPr lang="en-US"/>
          </a:p>
        </p:txBody>
      </p:sp>
      <p:sp>
        <p:nvSpPr>
          <p:cNvPr id="11" name="Slide Number Placeholder 10"/>
          <p:cNvSpPr>
            <a:spLocks noGrp="1"/>
          </p:cNvSpPr>
          <p:nvPr>
            <p:ph type="sldNum" sz="quarter" idx="11"/>
          </p:nvPr>
        </p:nvSpPr>
        <p:spPr/>
        <p:txBody>
          <a:bodyPr/>
          <a:lstStyle/>
          <a:p>
            <a:fld id="{4B643144-365A-4AC3-BEC0-D3F62D967340}" type="slidenum">
              <a:rPr lang="en-US" smtClean="0"/>
              <a:t>‹#›</a:t>
            </a:fld>
            <a:endParaRPr lang="en-US"/>
          </a:p>
        </p:txBody>
      </p:sp>
      <p:sp>
        <p:nvSpPr>
          <p:cNvPr id="12" name="Footer Placeholder 11"/>
          <p:cNvSpPr>
            <a:spLocks noGrp="1"/>
          </p:cNvSpPr>
          <p:nvPr>
            <p:ph type="ftr" sz="quarter" idx="12"/>
          </p:nvPr>
        </p:nvSpPr>
        <p:spPr>
          <a:xfrm>
            <a:off x="592531" y="4767263"/>
            <a:ext cx="6122822" cy="273844"/>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595360" y="1163658"/>
            <a:ext cx="2194560" cy="273844"/>
          </a:xfrm>
        </p:spPr>
        <p:txBody>
          <a:bodyPr/>
          <a:lstStyle/>
          <a:p>
            <a:fld id="{41C3D7AE-D95A-4B8F-9899-52A7117CFCE0}" type="datetimeFigureOut">
              <a:rPr lang="en-US" smtClean="0"/>
              <a:t>5/18/2014</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4B643144-365A-4AC3-BEC0-D3F62D967340}" type="slidenum">
              <a:rPr lang="en-US" smtClean="0"/>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3D7AE-D95A-4B8F-9899-52A7117CFCE0}" type="datetimeFigureOut">
              <a:rPr lang="en-US" smtClean="0"/>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43144-365A-4AC3-BEC0-D3F62D96734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7341" y="1440657"/>
            <a:ext cx="4385310" cy="2166937"/>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592532" y="454819"/>
            <a:ext cx="4354830" cy="78105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594361" y="1440657"/>
            <a:ext cx="4354830" cy="1359694"/>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1C3D7AE-D95A-4B8F-9899-52A7117CFCE0}" type="datetimeFigureOut">
              <a:rPr lang="en-US" smtClean="0"/>
              <a:t>5/18/2014</a:t>
            </a:fld>
            <a:endParaRPr lang="en-US"/>
          </a:p>
        </p:txBody>
      </p:sp>
      <p:sp>
        <p:nvSpPr>
          <p:cNvPr id="9" name="Slide Number Placeholder 8"/>
          <p:cNvSpPr>
            <a:spLocks noGrp="1"/>
          </p:cNvSpPr>
          <p:nvPr>
            <p:ph type="sldNum" sz="quarter" idx="11"/>
          </p:nvPr>
        </p:nvSpPr>
        <p:spPr/>
        <p:txBody>
          <a:bodyPr/>
          <a:lstStyle/>
          <a:p>
            <a:fld id="{4B643144-365A-4AC3-BEC0-D3F62D967340}" type="slidenum">
              <a:rPr lang="en-US" smtClean="0"/>
              <a:t>‹#›</a:t>
            </a:fld>
            <a:endParaRPr lang="en-US"/>
          </a:p>
        </p:txBody>
      </p:sp>
      <p:sp>
        <p:nvSpPr>
          <p:cNvPr id="10" name="Footer Placeholder 9"/>
          <p:cNvSpPr>
            <a:spLocks noGrp="1"/>
          </p:cNvSpPr>
          <p:nvPr>
            <p:ph type="ftr" sz="quarter" idx="12"/>
          </p:nvPr>
        </p:nvSpPr>
        <p:spPr>
          <a:xfrm>
            <a:off x="592531" y="4767263"/>
            <a:ext cx="6122822" cy="273844"/>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531" y="450056"/>
            <a:ext cx="2489834" cy="14859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3556635" y="1238250"/>
            <a:ext cx="6753224" cy="31655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556634" y="460773"/>
            <a:ext cx="4490086" cy="682228"/>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1C3D7AE-D95A-4B8F-9899-52A7117CFCE0}" type="datetimeFigureOut">
              <a:rPr lang="en-US" smtClean="0"/>
              <a:t>5/18/2014</a:t>
            </a:fld>
            <a:endParaRPr lang="en-US"/>
          </a:p>
        </p:txBody>
      </p:sp>
      <p:sp>
        <p:nvSpPr>
          <p:cNvPr id="9" name="Slide Number Placeholder 8"/>
          <p:cNvSpPr>
            <a:spLocks noGrp="1"/>
          </p:cNvSpPr>
          <p:nvPr>
            <p:ph type="sldNum" sz="quarter" idx="11"/>
          </p:nvPr>
        </p:nvSpPr>
        <p:spPr/>
        <p:txBody>
          <a:bodyPr/>
          <a:lstStyle/>
          <a:p>
            <a:fld id="{4B643144-365A-4AC3-BEC0-D3F62D967340}" type="slidenum">
              <a:rPr lang="en-US" smtClean="0"/>
              <a:t>‹#›</a:t>
            </a:fld>
            <a:endParaRPr lang="en-US"/>
          </a:p>
        </p:txBody>
      </p:sp>
      <p:sp>
        <p:nvSpPr>
          <p:cNvPr id="10" name="Footer Placeholder 9"/>
          <p:cNvSpPr>
            <a:spLocks noGrp="1"/>
          </p:cNvSpPr>
          <p:nvPr>
            <p:ph type="ftr" sz="quarter" idx="12"/>
          </p:nvPr>
        </p:nvSpPr>
        <p:spPr>
          <a:xfrm>
            <a:off x="592531" y="4767263"/>
            <a:ext cx="6122822" cy="273844"/>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3817" y="1165860"/>
            <a:ext cx="2488018" cy="1484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145280" y="1160277"/>
            <a:ext cx="5066770" cy="291465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142101"/>
            <a:ext cx="2194560" cy="273844"/>
          </a:xfrm>
          <a:prstGeom prst="rect">
            <a:avLst/>
          </a:prstGeom>
        </p:spPr>
        <p:txBody>
          <a:bodyPr vert="horz" lIns="91440" tIns="45720" rIns="91440" bIns="45720" rtlCol="0" anchor="t"/>
          <a:lstStyle>
            <a:lvl1pPr algn="l">
              <a:defRPr sz="1200">
                <a:solidFill>
                  <a:schemeClr val="tx1">
                    <a:tint val="75000"/>
                  </a:schemeClr>
                </a:solidFill>
              </a:defRPr>
            </a:lvl1pPr>
          </a:lstStyle>
          <a:p>
            <a:fld id="{41C3D7AE-D95A-4B8F-9899-52A7117CFCE0}" type="datetimeFigureOut">
              <a:rPr lang="en-US" smtClean="0"/>
              <a:t>5/18/2014</a:t>
            </a:fld>
            <a:endParaRPr lang="en-US"/>
          </a:p>
        </p:txBody>
      </p:sp>
      <p:sp>
        <p:nvSpPr>
          <p:cNvPr id="5" name="Footer Placeholder 4"/>
          <p:cNvSpPr>
            <a:spLocks noGrp="1"/>
          </p:cNvSpPr>
          <p:nvPr>
            <p:ph type="ftr" sz="quarter" idx="3"/>
          </p:nvPr>
        </p:nvSpPr>
        <p:spPr>
          <a:xfrm>
            <a:off x="1283818" y="4767263"/>
            <a:ext cx="6122822" cy="273844"/>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8591702" y="4767263"/>
            <a:ext cx="1365221" cy="273844"/>
          </a:xfrm>
          <a:prstGeom prst="rect">
            <a:avLst/>
          </a:prstGeom>
        </p:spPr>
        <p:txBody>
          <a:bodyPr vert="horz" lIns="91440" tIns="45720" rIns="91440" bIns="45720" rtlCol="0" anchor="t"/>
          <a:lstStyle>
            <a:lvl1pPr algn="l">
              <a:defRPr sz="1200">
                <a:solidFill>
                  <a:schemeClr val="tx1">
                    <a:tint val="75000"/>
                  </a:schemeClr>
                </a:solidFill>
              </a:defRPr>
            </a:lvl1pPr>
          </a:lstStyle>
          <a:p>
            <a:fld id="{4B643144-365A-4AC3-BEC0-D3F62D96734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054516"/>
            <a:ext cx="10667999" cy="168868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Sermon on the Mount</a:t>
            </a:r>
            <a:b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Lesson 8</a:t>
            </a:r>
            <a:endPar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19200" y="4095750"/>
            <a:ext cx="7406640" cy="84250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3200" i="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6:1-15</a:t>
            </a:r>
            <a:endParaRPr lang="en-US" sz="3200" i="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581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lnSpcReduction="10000"/>
          </a:bodyPr>
          <a:lstStyle/>
          <a:p>
            <a:pPr marL="0" indent="0">
              <a:buNone/>
            </a:pPr>
            <a:r>
              <a:rPr lang="en-US" sz="3200" i="0" u="sng" dirty="0" smtClean="0">
                <a:latin typeface="Times New Roman" panose="02020603050405020304" pitchFamily="18" charset="0"/>
                <a:cs typeface="Times New Roman" panose="02020603050405020304" pitchFamily="18" charset="0"/>
              </a:rPr>
              <a:t>The Lord’s example of an acceptable prayer (v.9-13)</a:t>
            </a:r>
          </a:p>
          <a:p>
            <a:pPr marL="0" indent="0">
              <a:buNone/>
            </a:pPr>
            <a:r>
              <a:rPr lang="en-US" sz="3200" i="0" dirty="0" smtClean="0">
                <a:latin typeface="Times New Roman" panose="02020603050405020304" pitchFamily="18" charset="0"/>
                <a:cs typeface="Times New Roman" panose="02020603050405020304" pitchFamily="18" charset="0"/>
              </a:rPr>
              <a:t>• Acknowledge </a:t>
            </a:r>
            <a:r>
              <a:rPr lang="en-US" sz="3200" i="0" dirty="0">
                <a:latin typeface="Times New Roman" panose="02020603050405020304" pitchFamily="18" charset="0"/>
                <a:cs typeface="Times New Roman" panose="02020603050405020304" pitchFamily="18" charset="0"/>
              </a:rPr>
              <a:t>the Heavenly Father in Heaven as Holy</a:t>
            </a:r>
          </a:p>
          <a:p>
            <a:pPr marL="0" indent="0">
              <a:buNone/>
            </a:pPr>
            <a:r>
              <a:rPr lang="en-US" sz="3200" i="0" dirty="0" smtClean="0">
                <a:latin typeface="Times New Roman" panose="02020603050405020304" pitchFamily="18" charset="0"/>
                <a:cs typeface="Times New Roman" panose="02020603050405020304" pitchFamily="18" charset="0"/>
              </a:rPr>
              <a:t>• The Christian's </a:t>
            </a:r>
            <a:r>
              <a:rPr lang="en-US" sz="3200" i="0" dirty="0">
                <a:latin typeface="Times New Roman" panose="02020603050405020304" pitchFamily="18" charset="0"/>
                <a:cs typeface="Times New Roman" panose="02020603050405020304" pitchFamily="18" charset="0"/>
              </a:rPr>
              <a:t>prayer should be done in accordance to God’s will</a:t>
            </a:r>
          </a:p>
          <a:p>
            <a:pPr marL="0" indent="0">
              <a:buNone/>
            </a:pPr>
            <a:r>
              <a:rPr lang="en-US" sz="3200" i="0" dirty="0" smtClean="0">
                <a:latin typeface="Times New Roman" panose="02020603050405020304" pitchFamily="18" charset="0"/>
                <a:cs typeface="Times New Roman" panose="02020603050405020304" pitchFamily="18" charset="0"/>
              </a:rPr>
              <a:t>• Asking </a:t>
            </a:r>
            <a:r>
              <a:rPr lang="en-US" sz="3200" i="0" dirty="0">
                <a:latin typeface="Times New Roman" panose="02020603050405020304" pitchFamily="18" charset="0"/>
                <a:cs typeface="Times New Roman" panose="02020603050405020304" pitchFamily="18" charset="0"/>
              </a:rPr>
              <a:t>for your daily needs to be filled</a:t>
            </a:r>
          </a:p>
          <a:p>
            <a:pPr marL="0" indent="0">
              <a:buNone/>
            </a:pPr>
            <a:r>
              <a:rPr lang="en-US" sz="3200" i="0" dirty="0" smtClean="0">
                <a:latin typeface="Times New Roman" panose="02020603050405020304" pitchFamily="18" charset="0"/>
                <a:cs typeface="Times New Roman" panose="02020603050405020304" pitchFamily="18" charset="0"/>
              </a:rPr>
              <a:t>• Asking </a:t>
            </a:r>
            <a:r>
              <a:rPr lang="en-US" sz="3200" i="0" dirty="0">
                <a:latin typeface="Times New Roman" panose="02020603050405020304" pitchFamily="18" charset="0"/>
                <a:cs typeface="Times New Roman" panose="02020603050405020304" pitchFamily="18" charset="0"/>
              </a:rPr>
              <a:t>for forgiveness of sins as you forgive those who have sinned against you.</a:t>
            </a:r>
          </a:p>
          <a:p>
            <a:pPr marL="0" indent="0">
              <a:buNone/>
            </a:pPr>
            <a:r>
              <a:rPr lang="en-US" sz="3200" i="0" dirty="0" smtClean="0">
                <a:latin typeface="Times New Roman" panose="02020603050405020304" pitchFamily="18" charset="0"/>
                <a:cs typeface="Times New Roman" panose="02020603050405020304" pitchFamily="18" charset="0"/>
              </a:rPr>
              <a:t>• Asking </a:t>
            </a:r>
            <a:r>
              <a:rPr lang="en-US" sz="3200" i="0" dirty="0">
                <a:latin typeface="Times New Roman" panose="02020603050405020304" pitchFamily="18" charset="0"/>
                <a:cs typeface="Times New Roman" panose="02020603050405020304" pitchFamily="18" charset="0"/>
              </a:rPr>
              <a:t>to avoid or overcome temptation</a:t>
            </a:r>
          </a:p>
          <a:p>
            <a:pPr marL="0" indent="0">
              <a:buNone/>
            </a:pPr>
            <a:endParaRPr lang="en-US" sz="3200" i="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smtClean="0">
                <a:latin typeface="Times New Roman" panose="02020603050405020304" pitchFamily="18" charset="0"/>
                <a:cs typeface="Times New Roman" panose="02020603050405020304" pitchFamily="18" charset="0"/>
              </a:rPr>
              <a:t>Our lord’s prayer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7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u="sng" dirty="0" smtClean="0">
                <a:latin typeface="Times New Roman" panose="02020603050405020304" pitchFamily="18" charset="0"/>
                <a:cs typeface="Times New Roman" panose="02020603050405020304" pitchFamily="18" charset="0"/>
              </a:rPr>
              <a:t>Why speak on forgiveness of sins here? (v.14-15)</a:t>
            </a:r>
          </a:p>
          <a:p>
            <a:pPr marL="0" indent="0">
              <a:buNone/>
            </a:pPr>
            <a:r>
              <a:rPr lang="en-US" sz="3200" dirty="0">
                <a:latin typeface="Times New Roman" panose="02020603050405020304" pitchFamily="18" charset="0"/>
                <a:cs typeface="Times New Roman" panose="02020603050405020304" pitchFamily="18" charset="0"/>
              </a:rPr>
              <a:t>" For if you forgive men their trespasses, your heavenly Father will also forgive you. </a:t>
            </a:r>
            <a:r>
              <a:rPr lang="en-US" sz="3200" dirty="0" smtClean="0">
                <a:latin typeface="Times New Roman" panose="02020603050405020304" pitchFamily="18" charset="0"/>
                <a:cs typeface="Times New Roman" panose="02020603050405020304" pitchFamily="18" charset="0"/>
              </a:rPr>
              <a:t>But </a:t>
            </a:r>
            <a:r>
              <a:rPr lang="en-US" sz="3200" dirty="0">
                <a:latin typeface="Times New Roman" panose="02020603050405020304" pitchFamily="18" charset="0"/>
                <a:cs typeface="Times New Roman" panose="02020603050405020304" pitchFamily="18" charset="0"/>
              </a:rPr>
              <a:t>if you do not forgive men their trespasses, neither will your </a:t>
            </a:r>
            <a:r>
              <a:rPr lang="en-US" sz="3200" dirty="0" smtClean="0">
                <a:latin typeface="Times New Roman" panose="02020603050405020304" pitchFamily="18" charset="0"/>
                <a:cs typeface="Times New Roman" panose="02020603050405020304" pitchFamily="18" charset="0"/>
              </a:rPr>
              <a:t>Father </a:t>
            </a:r>
            <a:r>
              <a:rPr lang="en-US" sz="3200" dirty="0">
                <a:latin typeface="Times New Roman" panose="02020603050405020304" pitchFamily="18" charset="0"/>
                <a:cs typeface="Times New Roman" panose="02020603050405020304" pitchFamily="18" charset="0"/>
              </a:rPr>
              <a:t>forgive your </a:t>
            </a:r>
            <a:r>
              <a:rPr lang="en-US" sz="3200" dirty="0" smtClean="0">
                <a:latin typeface="Times New Roman" panose="02020603050405020304" pitchFamily="18" charset="0"/>
                <a:cs typeface="Times New Roman" panose="02020603050405020304" pitchFamily="18" charset="0"/>
              </a:rPr>
              <a:t>trespasses.</a:t>
            </a: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smtClean="0">
                <a:latin typeface="Times New Roman" panose="02020603050405020304" pitchFamily="18" charset="0"/>
                <a:cs typeface="Times New Roman" panose="02020603050405020304" pitchFamily="18" charset="0"/>
              </a:rPr>
              <a:t>Our lord’s prayer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82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1. Are </a:t>
            </a:r>
            <a:r>
              <a:rPr lang="en-US" sz="3200" dirty="0">
                <a:latin typeface="Times New Roman" panose="02020603050405020304" pitchFamily="18" charset="0"/>
                <a:cs typeface="Times New Roman" panose="02020603050405020304" pitchFamily="18" charset="0"/>
              </a:rPr>
              <a:t>you like the hypocrite or as Christ would desire you to be?</a:t>
            </a:r>
          </a:p>
          <a:p>
            <a:pPr marL="0" indent="0">
              <a:buNone/>
            </a:pPr>
            <a:r>
              <a:rPr lang="en-US" sz="3200" dirty="0" smtClean="0">
                <a:latin typeface="Times New Roman" panose="02020603050405020304" pitchFamily="18" charset="0"/>
                <a:cs typeface="Times New Roman" panose="02020603050405020304" pitchFamily="18" charset="0"/>
              </a:rPr>
              <a:t>2. What </a:t>
            </a:r>
            <a:r>
              <a:rPr lang="en-US" sz="3200" dirty="0">
                <a:latin typeface="Times New Roman" panose="02020603050405020304" pitchFamily="18" charset="0"/>
                <a:cs typeface="Times New Roman" panose="02020603050405020304" pitchFamily="18" charset="0"/>
              </a:rPr>
              <a:t>about your prayers? Are they as Christ would have them to be?</a:t>
            </a: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smtClean="0">
                <a:latin typeface="Times New Roman" panose="02020603050405020304" pitchFamily="18" charset="0"/>
                <a:cs typeface="Times New Roman" panose="02020603050405020304" pitchFamily="18" charset="0"/>
              </a:rPr>
              <a:t>What about you?</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85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dirty="0">
                <a:latin typeface="Times New Roman" panose="02020603050405020304" pitchFamily="18" charset="0"/>
                <a:cs typeface="Times New Roman" panose="02020603050405020304" pitchFamily="18" charset="0"/>
              </a:rPr>
              <a:t>" Take heed that you do not do your charitable deeds before men, to be seen by them. Otherwise you have no reward from your Father in heaven. </a:t>
            </a:r>
            <a:r>
              <a:rPr lang="en-US" sz="3200" i="0" dirty="0" smtClean="0">
                <a:latin typeface="Times New Roman" panose="02020603050405020304" pitchFamily="18" charset="0"/>
                <a:cs typeface="Times New Roman" panose="02020603050405020304" pitchFamily="18" charset="0"/>
              </a:rPr>
              <a:t>Therefore</a:t>
            </a:r>
            <a:r>
              <a:rPr lang="en-US" sz="3200" i="0" dirty="0">
                <a:latin typeface="Times New Roman" panose="02020603050405020304" pitchFamily="18" charset="0"/>
                <a:cs typeface="Times New Roman" panose="02020603050405020304" pitchFamily="18" charset="0"/>
              </a:rPr>
              <a:t>, when you do a charitable deed, do not sound a trumpet before you as the hypocrites do in the synagogues and in the streets, that they may have glory from men. Assuredly, I say to you, they have their reward. </a:t>
            </a:r>
            <a:r>
              <a:rPr lang="en-US" sz="3200" i="0" dirty="0" smtClean="0">
                <a:latin typeface="Times New Roman" panose="02020603050405020304" pitchFamily="18" charset="0"/>
                <a:cs typeface="Times New Roman" panose="02020603050405020304" pitchFamily="18" charset="0"/>
              </a:rPr>
              <a:t>But </a:t>
            </a:r>
            <a:r>
              <a:rPr lang="en-US" sz="3200" i="0" dirty="0">
                <a:latin typeface="Times New Roman" panose="02020603050405020304" pitchFamily="18" charset="0"/>
                <a:cs typeface="Times New Roman" panose="02020603050405020304" pitchFamily="18" charset="0"/>
              </a:rPr>
              <a:t>when you do a charitable deed, do not let your left hand know what your right hand is doing, </a:t>
            </a:r>
          </a:p>
        </p:txBody>
      </p:sp>
      <p:sp>
        <p:nvSpPr>
          <p:cNvPr id="3" name="Title 2"/>
          <p:cNvSpPr>
            <a:spLocks noGrp="1"/>
          </p:cNvSpPr>
          <p:nvPr>
            <p:ph type="title"/>
          </p:nvPr>
        </p:nvSpPr>
        <p:spPr>
          <a:xfrm>
            <a:off x="228600" y="209550"/>
            <a:ext cx="10515600" cy="685800"/>
          </a:xfrm>
        </p:spPr>
        <p:txBody>
          <a:bodyPr>
            <a:normAutofit/>
          </a:bodyPr>
          <a:lstStyle/>
          <a:p>
            <a:pPr algn="ctr"/>
            <a:r>
              <a:rPr lang="en-US" sz="3200" dirty="0" smtClean="0">
                <a:latin typeface="Times New Roman" panose="02020603050405020304" pitchFamily="18" charset="0"/>
                <a:cs typeface="Times New Roman" panose="02020603050405020304" pitchFamily="18" charset="0"/>
              </a:rPr>
              <a:t>Matthew 6:1-4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29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dirty="0" smtClean="0">
                <a:latin typeface="Times New Roman" panose="02020603050405020304" pitchFamily="18" charset="0"/>
                <a:cs typeface="Times New Roman" panose="02020603050405020304" pitchFamily="18" charset="0"/>
              </a:rPr>
              <a:t>that </a:t>
            </a:r>
            <a:r>
              <a:rPr lang="en-US" sz="3200" i="0" dirty="0">
                <a:latin typeface="Times New Roman" panose="02020603050405020304" pitchFamily="18" charset="0"/>
                <a:cs typeface="Times New Roman" panose="02020603050405020304" pitchFamily="18" charset="0"/>
              </a:rPr>
              <a:t>your charitable deed may be in secret; and your Father who sees in secret will Himself reward you openly.</a:t>
            </a:r>
          </a:p>
        </p:txBody>
      </p:sp>
      <p:sp>
        <p:nvSpPr>
          <p:cNvPr id="3" name="Title 2"/>
          <p:cNvSpPr>
            <a:spLocks noGrp="1"/>
          </p:cNvSpPr>
          <p:nvPr>
            <p:ph type="title"/>
          </p:nvPr>
        </p:nvSpPr>
        <p:spPr>
          <a:xfrm>
            <a:off x="228600" y="209550"/>
            <a:ext cx="10515600" cy="609600"/>
          </a:xfrm>
        </p:spPr>
        <p:txBody>
          <a:bodyPr>
            <a:normAutofit/>
          </a:bodyPr>
          <a:lstStyle/>
          <a:p>
            <a:pPr algn="ctr"/>
            <a:r>
              <a:rPr lang="en-US" sz="3200" dirty="0" smtClean="0">
                <a:latin typeface="Times New Roman" panose="02020603050405020304" pitchFamily="18" charset="0"/>
                <a:cs typeface="Times New Roman" panose="02020603050405020304" pitchFamily="18" charset="0"/>
              </a:rPr>
              <a:t>Matthew 6:1-4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90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276350"/>
            <a:ext cx="10591800" cy="3733800"/>
          </a:xfrm>
        </p:spPr>
        <p:txBody>
          <a:bodyPr>
            <a:normAutofit/>
          </a:bodyPr>
          <a:lstStyle/>
          <a:p>
            <a:pPr marL="0" indent="0">
              <a:buNone/>
            </a:pPr>
            <a:r>
              <a:rPr lang="en-US" sz="3200" i="0" u="sng" dirty="0">
                <a:latin typeface="Times New Roman" panose="02020603050405020304" pitchFamily="18" charset="0"/>
                <a:cs typeface="Times New Roman" panose="02020603050405020304" pitchFamily="18" charset="0"/>
              </a:rPr>
              <a:t>Good deeds are not to be done for self promotion (v.1-2</a:t>
            </a:r>
            <a:r>
              <a:rPr lang="en-US" sz="3200" i="0" u="sng" dirty="0" smtClean="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Take heed that you do not do your charitable deeds before men, to be seen by them. Otherwise you have no reward from your Father in heaven. </a:t>
            </a:r>
            <a:r>
              <a:rPr lang="en-US" sz="3200" dirty="0" smtClean="0">
                <a:latin typeface="Times New Roman" panose="02020603050405020304" pitchFamily="18" charset="0"/>
                <a:cs typeface="Times New Roman" panose="02020603050405020304" pitchFamily="18" charset="0"/>
              </a:rPr>
              <a:t>Therefore</a:t>
            </a:r>
            <a:r>
              <a:rPr lang="en-US" sz="3200" dirty="0">
                <a:latin typeface="Times New Roman" panose="02020603050405020304" pitchFamily="18" charset="0"/>
                <a:cs typeface="Times New Roman" panose="02020603050405020304" pitchFamily="18" charset="0"/>
              </a:rPr>
              <a:t>, when you do a charitable deed, do not sound a trumpet before you as the hypocrites do in the synagogues and in the streets, that they may have glory from men. Assuredly, I say to you, they have their reward.</a:t>
            </a:r>
          </a:p>
        </p:txBody>
      </p:sp>
      <p:sp>
        <p:nvSpPr>
          <p:cNvPr id="3" name="Title 2"/>
          <p:cNvSpPr>
            <a:spLocks noGrp="1"/>
          </p:cNvSpPr>
          <p:nvPr>
            <p:ph type="title"/>
          </p:nvPr>
        </p:nvSpPr>
        <p:spPr>
          <a:xfrm>
            <a:off x="228600" y="209550"/>
            <a:ext cx="10515600" cy="762000"/>
          </a:xfrm>
        </p:spPr>
        <p:txBody>
          <a:bodyPr>
            <a:noAutofit/>
          </a:bodyPr>
          <a:lstStyle/>
          <a:p>
            <a:pPr algn="ctr"/>
            <a:r>
              <a:rPr lang="en-US" sz="3200" dirty="0" smtClean="0">
                <a:latin typeface="Times New Roman" panose="02020603050405020304" pitchFamily="18" charset="0"/>
                <a:cs typeface="Times New Roman" panose="02020603050405020304" pitchFamily="18" charset="0"/>
              </a:rPr>
              <a:t>Deeds done for the right reason,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in the right way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66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276350"/>
            <a:ext cx="10591800" cy="3733800"/>
          </a:xfrm>
        </p:spPr>
        <p:txBody>
          <a:bodyPr>
            <a:normAutofit/>
          </a:bodyPr>
          <a:lstStyle/>
          <a:p>
            <a:pPr marL="0" indent="0">
              <a:buNone/>
            </a:pPr>
            <a:r>
              <a:rPr lang="en-US" sz="3200" i="0" u="sng" dirty="0">
                <a:latin typeface="Times New Roman" panose="02020603050405020304" pitchFamily="18" charset="0"/>
                <a:cs typeface="Times New Roman" panose="02020603050405020304" pitchFamily="18" charset="0"/>
              </a:rPr>
              <a:t>How is a charitable deed to be done? (v.3-4</a:t>
            </a:r>
            <a:r>
              <a:rPr lang="en-US" sz="3200" i="0" u="sng" dirty="0" smtClean="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But when you do a charitable deed, do not let your left hand know what your right hand is doing, </a:t>
            </a:r>
            <a:r>
              <a:rPr lang="en-US" sz="3200" dirty="0" smtClean="0">
                <a:latin typeface="Times New Roman" panose="02020603050405020304" pitchFamily="18" charset="0"/>
                <a:cs typeface="Times New Roman" panose="02020603050405020304" pitchFamily="18" charset="0"/>
              </a:rPr>
              <a:t>that </a:t>
            </a:r>
            <a:r>
              <a:rPr lang="en-US" sz="3200" dirty="0">
                <a:latin typeface="Times New Roman" panose="02020603050405020304" pitchFamily="18" charset="0"/>
                <a:cs typeface="Times New Roman" panose="02020603050405020304" pitchFamily="18" charset="0"/>
              </a:rPr>
              <a:t>your charitable deed may be in secret; and your Father who sees in secret will Himself reward you openly.</a:t>
            </a:r>
            <a:endParaRPr lang="en-US" sz="32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228600" y="209550"/>
            <a:ext cx="10515600" cy="762000"/>
          </a:xfrm>
        </p:spPr>
        <p:txBody>
          <a:bodyPr>
            <a:noAutofit/>
          </a:bodyPr>
          <a:lstStyle/>
          <a:p>
            <a:pPr algn="ctr"/>
            <a:r>
              <a:rPr lang="en-US" sz="3200" dirty="0" smtClean="0">
                <a:latin typeface="Times New Roman" panose="02020603050405020304" pitchFamily="18" charset="0"/>
                <a:cs typeface="Times New Roman" panose="02020603050405020304" pitchFamily="18" charset="0"/>
              </a:rPr>
              <a:t>Deeds done for the right reason,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in the right way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42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u="sng" dirty="0">
                <a:latin typeface="Times New Roman" panose="02020603050405020304" pitchFamily="18" charset="0"/>
                <a:cs typeface="Times New Roman" panose="02020603050405020304" pitchFamily="18" charset="0"/>
              </a:rPr>
              <a:t>Do not imitate the hypocrites </a:t>
            </a:r>
            <a:r>
              <a:rPr lang="en-US" sz="3200" i="0" u="sng" dirty="0" smtClean="0">
                <a:latin typeface="Times New Roman" panose="02020603050405020304" pitchFamily="18" charset="0"/>
                <a:cs typeface="Times New Roman" panose="02020603050405020304" pitchFamily="18" charset="0"/>
              </a:rPr>
              <a:t>prayer (v.5)</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when you pray, you shall not be like the hypocrites. For they love to pray standing in the synagogues and on the corners of the streets, that they may be seen by men. Assuredly, I say to you, they have their reward.</a:t>
            </a: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a:latin typeface="Times New Roman" panose="02020603050405020304" pitchFamily="18" charset="0"/>
                <a:cs typeface="Times New Roman" panose="02020603050405020304" pitchFamily="18" charset="0"/>
              </a:rPr>
              <a:t>The Lord’s instructions concerning prayer </a:t>
            </a:r>
          </a:p>
        </p:txBody>
      </p:sp>
    </p:spTree>
    <p:extLst>
      <p:ext uri="{BB962C8B-B14F-4D97-AF65-F5344CB8AC3E}">
        <p14:creationId xmlns:p14="http://schemas.microsoft.com/office/powerpoint/2010/main" val="162868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u="sng" dirty="0">
                <a:latin typeface="Times New Roman" panose="02020603050405020304" pitchFamily="18" charset="0"/>
                <a:cs typeface="Times New Roman" panose="02020603050405020304" pitchFamily="18" charset="0"/>
              </a:rPr>
              <a:t>How prayer is </a:t>
            </a:r>
            <a:r>
              <a:rPr lang="en-US" sz="3200" i="0" u="sng" dirty="0" smtClean="0">
                <a:latin typeface="Times New Roman" panose="02020603050405020304" pitchFamily="18" charset="0"/>
                <a:cs typeface="Times New Roman" panose="02020603050405020304" pitchFamily="18" charset="0"/>
              </a:rPr>
              <a:t>and is not to </a:t>
            </a:r>
            <a:r>
              <a:rPr lang="en-US" sz="3200" i="0" u="sng" dirty="0">
                <a:latin typeface="Times New Roman" panose="02020603050405020304" pitchFamily="18" charset="0"/>
                <a:cs typeface="Times New Roman" panose="02020603050405020304" pitchFamily="18" charset="0"/>
              </a:rPr>
              <a:t>be done </a:t>
            </a:r>
            <a:r>
              <a:rPr lang="en-US" sz="3200" i="0" u="sng" dirty="0" smtClean="0">
                <a:latin typeface="Times New Roman" panose="02020603050405020304" pitchFamily="18" charset="0"/>
                <a:cs typeface="Times New Roman" panose="02020603050405020304" pitchFamily="18" charset="0"/>
              </a:rPr>
              <a:t>(v.6-8)</a:t>
            </a:r>
          </a:p>
          <a:p>
            <a:pPr marL="0" indent="0">
              <a:buNone/>
            </a:pPr>
            <a:r>
              <a:rPr lang="en-US" sz="3200" dirty="0">
                <a:latin typeface="Times New Roman" panose="02020603050405020304" pitchFamily="18" charset="0"/>
                <a:cs typeface="Times New Roman" panose="02020603050405020304" pitchFamily="18" charset="0"/>
              </a:rPr>
              <a:t>But you, when you pray, go into your room, and when you have shut your door, pray to your Father who is in the secret place; and your Father who sees in secret will reward you openly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when you pray, do not use vain repetitions as the heathen do. For they think that they will be heard for their many </a:t>
            </a:r>
            <a:r>
              <a:rPr lang="en-US" sz="3200" dirty="0" smtClean="0">
                <a:latin typeface="Times New Roman" panose="02020603050405020304" pitchFamily="18" charset="0"/>
                <a:cs typeface="Times New Roman" panose="02020603050405020304" pitchFamily="18" charset="0"/>
              </a:rPr>
              <a:t>words. " </a:t>
            </a:r>
            <a:r>
              <a:rPr lang="en-US" sz="3200" dirty="0">
                <a:latin typeface="Times New Roman" panose="02020603050405020304" pitchFamily="18" charset="0"/>
                <a:cs typeface="Times New Roman" panose="02020603050405020304" pitchFamily="18" charset="0"/>
              </a:rPr>
              <a:t>Therefore do not be like them. For your Father knows the things you have need of before you ask Him.</a:t>
            </a: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a:latin typeface="Times New Roman" panose="02020603050405020304" pitchFamily="18" charset="0"/>
                <a:cs typeface="Times New Roman" panose="02020603050405020304" pitchFamily="18" charset="0"/>
              </a:rPr>
              <a:t>The Lord’s instructions concerning prayer </a:t>
            </a:r>
          </a:p>
        </p:txBody>
      </p:sp>
    </p:spTree>
    <p:extLst>
      <p:ext uri="{BB962C8B-B14F-4D97-AF65-F5344CB8AC3E}">
        <p14:creationId xmlns:p14="http://schemas.microsoft.com/office/powerpoint/2010/main" val="123538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u="sng" dirty="0">
                <a:latin typeface="Times New Roman" panose="02020603050405020304" pitchFamily="18" charset="0"/>
                <a:cs typeface="Times New Roman" panose="02020603050405020304" pitchFamily="18" charset="0"/>
              </a:rPr>
              <a:t>How prayer is </a:t>
            </a:r>
            <a:r>
              <a:rPr lang="en-US" sz="3200" i="0" u="sng" dirty="0" smtClean="0">
                <a:latin typeface="Times New Roman" panose="02020603050405020304" pitchFamily="18" charset="0"/>
                <a:cs typeface="Times New Roman" panose="02020603050405020304" pitchFamily="18" charset="0"/>
              </a:rPr>
              <a:t>and is not to </a:t>
            </a:r>
            <a:r>
              <a:rPr lang="en-US" sz="3200" i="0" u="sng" dirty="0">
                <a:latin typeface="Times New Roman" panose="02020603050405020304" pitchFamily="18" charset="0"/>
                <a:cs typeface="Times New Roman" panose="02020603050405020304" pitchFamily="18" charset="0"/>
              </a:rPr>
              <a:t>be done </a:t>
            </a:r>
            <a:r>
              <a:rPr lang="en-US" sz="3200" i="0" u="sng" dirty="0" smtClean="0">
                <a:latin typeface="Times New Roman" panose="02020603050405020304" pitchFamily="18" charset="0"/>
                <a:cs typeface="Times New Roman" panose="02020603050405020304" pitchFamily="18" charset="0"/>
              </a:rPr>
              <a:t>(v.6-8)</a:t>
            </a:r>
          </a:p>
          <a:p>
            <a:pPr marL="0" indent="0">
              <a:buNone/>
            </a:pPr>
            <a:r>
              <a:rPr lang="en-US" sz="3200" i="0" dirty="0" smtClean="0">
                <a:latin typeface="Times New Roman" panose="02020603050405020304" pitchFamily="18" charset="0"/>
                <a:cs typeface="Times New Roman" panose="02020603050405020304" pitchFamily="18" charset="0"/>
              </a:rPr>
              <a:t>• Prayer </a:t>
            </a:r>
            <a:r>
              <a:rPr lang="en-US" sz="3200" i="0" dirty="0">
                <a:latin typeface="Times New Roman" panose="02020603050405020304" pitchFamily="18" charset="0"/>
                <a:cs typeface="Times New Roman" panose="02020603050405020304" pitchFamily="18" charset="0"/>
              </a:rPr>
              <a:t>can be private it doesn’t have to always be public; </a:t>
            </a:r>
          </a:p>
          <a:p>
            <a:pPr marL="0" indent="0">
              <a:buNone/>
            </a:pPr>
            <a:r>
              <a:rPr lang="en-US" sz="3200" i="0" dirty="0" smtClean="0">
                <a:latin typeface="Times New Roman" panose="02020603050405020304" pitchFamily="18" charset="0"/>
                <a:cs typeface="Times New Roman" panose="02020603050405020304" pitchFamily="18" charset="0"/>
              </a:rPr>
              <a:t>• Vain </a:t>
            </a:r>
            <a:r>
              <a:rPr lang="en-US" sz="3200" i="0" dirty="0">
                <a:latin typeface="Times New Roman" panose="02020603050405020304" pitchFamily="18" charset="0"/>
                <a:cs typeface="Times New Roman" panose="02020603050405020304" pitchFamily="18" charset="0"/>
              </a:rPr>
              <a:t>repetitions is condemned-repeating a phrase is not condemned only when they are in vain </a:t>
            </a:r>
          </a:p>
          <a:p>
            <a:pPr marL="0" indent="0">
              <a:buNone/>
            </a:pPr>
            <a:r>
              <a:rPr lang="en-US" sz="3200" i="0" dirty="0" smtClean="0">
                <a:latin typeface="Times New Roman" panose="02020603050405020304" pitchFamily="18" charset="0"/>
                <a:cs typeface="Times New Roman" panose="02020603050405020304" pitchFamily="18" charset="0"/>
              </a:rPr>
              <a:t>• Prayer </a:t>
            </a:r>
            <a:r>
              <a:rPr lang="en-US" sz="3200" i="0" dirty="0">
                <a:latin typeface="Times New Roman" panose="02020603050405020304" pitchFamily="18" charset="0"/>
                <a:cs typeface="Times New Roman" panose="02020603050405020304" pitchFamily="18" charset="0"/>
              </a:rPr>
              <a:t>doesn’t have to be lengthy; </a:t>
            </a:r>
          </a:p>
          <a:p>
            <a:pPr marL="0" indent="0">
              <a:buNone/>
            </a:pPr>
            <a:r>
              <a:rPr lang="en-US" sz="3200" i="0" dirty="0" smtClean="0">
                <a:latin typeface="Times New Roman" panose="02020603050405020304" pitchFamily="18" charset="0"/>
                <a:cs typeface="Times New Roman" panose="02020603050405020304" pitchFamily="18" charset="0"/>
              </a:rPr>
              <a:t>• A </a:t>
            </a:r>
            <a:r>
              <a:rPr lang="en-US" sz="3200" i="0" dirty="0">
                <a:latin typeface="Times New Roman" panose="02020603050405020304" pitchFamily="18" charset="0"/>
                <a:cs typeface="Times New Roman" panose="02020603050405020304" pitchFamily="18" charset="0"/>
              </a:rPr>
              <a:t>prayer is done to bring your needs or thanks before God, not for others to marvel at or be in awe of. </a:t>
            </a:r>
          </a:p>
          <a:p>
            <a:pPr marL="0" indent="0">
              <a:buNone/>
            </a:pPr>
            <a:endParaRPr lang="en-US" sz="3200" i="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a:latin typeface="Times New Roman" panose="02020603050405020304" pitchFamily="18" charset="0"/>
                <a:cs typeface="Times New Roman" panose="02020603050405020304" pitchFamily="18" charset="0"/>
              </a:rPr>
              <a:t>The Lord’s instructions concerning prayer </a:t>
            </a:r>
          </a:p>
        </p:txBody>
      </p:sp>
    </p:spTree>
    <p:extLst>
      <p:ext uri="{BB962C8B-B14F-4D97-AF65-F5344CB8AC3E}">
        <p14:creationId xmlns:p14="http://schemas.microsoft.com/office/powerpoint/2010/main" val="230386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19150"/>
            <a:ext cx="10591800" cy="4191000"/>
          </a:xfrm>
        </p:spPr>
        <p:txBody>
          <a:bodyPr>
            <a:normAutofit/>
          </a:bodyPr>
          <a:lstStyle/>
          <a:p>
            <a:pPr marL="0" indent="0">
              <a:buNone/>
            </a:pPr>
            <a:r>
              <a:rPr lang="en-US" sz="3200" i="0" u="sng" dirty="0" smtClean="0">
                <a:latin typeface="Times New Roman" panose="02020603050405020304" pitchFamily="18" charset="0"/>
                <a:cs typeface="Times New Roman" panose="02020603050405020304" pitchFamily="18" charset="0"/>
              </a:rPr>
              <a:t>The Lord’s example of an acceptable prayer (v.9-13)</a:t>
            </a:r>
          </a:p>
          <a:p>
            <a:pPr marL="0" indent="0">
              <a:buNone/>
            </a:pPr>
            <a:r>
              <a:rPr lang="en-US" sz="3200" dirty="0">
                <a:latin typeface="Times New Roman" panose="02020603050405020304" pitchFamily="18" charset="0"/>
                <a:cs typeface="Times New Roman" panose="02020603050405020304" pitchFamily="18" charset="0"/>
              </a:rPr>
              <a:t>In this manner, therefore, pray</a:t>
            </a:r>
            <a:r>
              <a:rPr lang="en-US" sz="3200" dirty="0" smtClean="0">
                <a:latin typeface="Times New Roman" panose="02020603050405020304" pitchFamily="18" charset="0"/>
                <a:cs typeface="Times New Roman" panose="02020603050405020304" pitchFamily="18" charset="0"/>
              </a:rPr>
              <a:t>: Our </a:t>
            </a:r>
            <a:r>
              <a:rPr lang="en-US" sz="3200" dirty="0">
                <a:latin typeface="Times New Roman" panose="02020603050405020304" pitchFamily="18" charset="0"/>
                <a:cs typeface="Times New Roman" panose="02020603050405020304" pitchFamily="18" charset="0"/>
              </a:rPr>
              <a:t>Father in heaven</a:t>
            </a:r>
            <a:r>
              <a:rPr lang="en-US" sz="3200" dirty="0" smtClean="0">
                <a:latin typeface="Times New Roman" panose="02020603050405020304" pitchFamily="18" charset="0"/>
                <a:cs typeface="Times New Roman" panose="02020603050405020304" pitchFamily="18" charset="0"/>
              </a:rPr>
              <a:t>, Hallowed </a:t>
            </a:r>
            <a:r>
              <a:rPr lang="en-US" sz="3200" dirty="0">
                <a:latin typeface="Times New Roman" panose="02020603050405020304" pitchFamily="18" charset="0"/>
                <a:cs typeface="Times New Roman" panose="02020603050405020304" pitchFamily="18" charset="0"/>
              </a:rPr>
              <a:t>be Your </a:t>
            </a:r>
            <a:r>
              <a:rPr lang="en-US" sz="3200" dirty="0" smtClean="0">
                <a:latin typeface="Times New Roman" panose="02020603050405020304" pitchFamily="18" charset="0"/>
                <a:cs typeface="Times New Roman" panose="02020603050405020304" pitchFamily="18" charset="0"/>
              </a:rPr>
              <a:t>name. </a:t>
            </a:r>
            <a:r>
              <a:rPr lang="en-US" sz="3200" dirty="0">
                <a:latin typeface="Times New Roman" panose="02020603050405020304" pitchFamily="18" charset="0"/>
                <a:cs typeface="Times New Roman" panose="02020603050405020304" pitchFamily="18" charset="0"/>
              </a:rPr>
              <a:t>Your kingdom come</a:t>
            </a:r>
            <a:r>
              <a:rPr lang="en-US" sz="3200" dirty="0" smtClean="0">
                <a:latin typeface="Times New Roman" panose="02020603050405020304" pitchFamily="18" charset="0"/>
                <a:cs typeface="Times New Roman" panose="02020603050405020304" pitchFamily="18" charset="0"/>
              </a:rPr>
              <a:t>. Your </a:t>
            </a:r>
            <a:r>
              <a:rPr lang="en-US" sz="3200" dirty="0">
                <a:latin typeface="Times New Roman" panose="02020603050405020304" pitchFamily="18" charset="0"/>
                <a:cs typeface="Times New Roman" panose="02020603050405020304" pitchFamily="18" charset="0"/>
              </a:rPr>
              <a:t>will be </a:t>
            </a:r>
            <a:r>
              <a:rPr lang="en-US" sz="3200" dirty="0" smtClean="0">
                <a:latin typeface="Times New Roman" panose="02020603050405020304" pitchFamily="18" charset="0"/>
                <a:cs typeface="Times New Roman" panose="02020603050405020304" pitchFamily="18" charset="0"/>
              </a:rPr>
              <a:t>done On </a:t>
            </a:r>
            <a:r>
              <a:rPr lang="en-US" sz="3200" dirty="0">
                <a:latin typeface="Times New Roman" panose="02020603050405020304" pitchFamily="18" charset="0"/>
                <a:cs typeface="Times New Roman" panose="02020603050405020304" pitchFamily="18" charset="0"/>
              </a:rPr>
              <a:t>earth as it is in </a:t>
            </a:r>
            <a:r>
              <a:rPr lang="en-US" sz="3200" dirty="0" smtClean="0">
                <a:latin typeface="Times New Roman" panose="02020603050405020304" pitchFamily="18" charset="0"/>
                <a:cs typeface="Times New Roman" panose="02020603050405020304" pitchFamily="18" charset="0"/>
              </a:rPr>
              <a:t>heaven. Give </a:t>
            </a:r>
            <a:r>
              <a:rPr lang="en-US" sz="3200" dirty="0">
                <a:latin typeface="Times New Roman" panose="02020603050405020304" pitchFamily="18" charset="0"/>
                <a:cs typeface="Times New Roman" panose="02020603050405020304" pitchFamily="18" charset="0"/>
              </a:rPr>
              <a:t>us this day our daily </a:t>
            </a:r>
            <a:r>
              <a:rPr lang="en-US" sz="3200" dirty="0" smtClean="0">
                <a:latin typeface="Times New Roman" panose="02020603050405020304" pitchFamily="18" charset="0"/>
                <a:cs typeface="Times New Roman" panose="02020603050405020304" pitchFamily="18" charset="0"/>
              </a:rPr>
              <a:t>bread. </a:t>
            </a:r>
            <a:r>
              <a:rPr lang="en-US" sz="3200" dirty="0">
                <a:latin typeface="Times New Roman" panose="02020603050405020304" pitchFamily="18" charset="0"/>
                <a:cs typeface="Times New Roman" panose="02020603050405020304" pitchFamily="18" charset="0"/>
              </a:rPr>
              <a:t>And forgive us our debts</a:t>
            </a:r>
            <a:r>
              <a:rPr lang="en-US" sz="3200" dirty="0" smtClean="0">
                <a:latin typeface="Times New Roman" panose="02020603050405020304" pitchFamily="18" charset="0"/>
                <a:cs typeface="Times New Roman" panose="02020603050405020304" pitchFamily="18" charset="0"/>
              </a:rPr>
              <a:t>, As </a:t>
            </a:r>
            <a:r>
              <a:rPr lang="en-US" sz="3200" dirty="0">
                <a:latin typeface="Times New Roman" panose="02020603050405020304" pitchFamily="18" charset="0"/>
                <a:cs typeface="Times New Roman" panose="02020603050405020304" pitchFamily="18" charset="0"/>
              </a:rPr>
              <a:t>we forgive our </a:t>
            </a:r>
            <a:r>
              <a:rPr lang="en-US" sz="3200" dirty="0" smtClean="0">
                <a:latin typeface="Times New Roman" panose="02020603050405020304" pitchFamily="18" charset="0"/>
                <a:cs typeface="Times New Roman" panose="02020603050405020304" pitchFamily="18" charset="0"/>
              </a:rPr>
              <a:t>debtors. </a:t>
            </a:r>
            <a:r>
              <a:rPr lang="en-US" sz="3200" dirty="0">
                <a:latin typeface="Times New Roman" panose="02020603050405020304" pitchFamily="18" charset="0"/>
                <a:cs typeface="Times New Roman" panose="02020603050405020304" pitchFamily="18" charset="0"/>
              </a:rPr>
              <a:t>And do not lead us into temptation</a:t>
            </a:r>
            <a:r>
              <a:rPr lang="en-US" sz="3200" dirty="0" smtClean="0">
                <a:latin typeface="Times New Roman" panose="02020603050405020304" pitchFamily="18" charset="0"/>
                <a:cs typeface="Times New Roman" panose="02020603050405020304" pitchFamily="18" charset="0"/>
              </a:rPr>
              <a:t>, But </a:t>
            </a:r>
            <a:r>
              <a:rPr lang="en-US" sz="3200" dirty="0">
                <a:latin typeface="Times New Roman" panose="02020603050405020304" pitchFamily="18" charset="0"/>
                <a:cs typeface="Times New Roman" panose="02020603050405020304" pitchFamily="18" charset="0"/>
              </a:rPr>
              <a:t>deliver us from the evil one</a:t>
            </a:r>
            <a:r>
              <a:rPr lang="en-US" sz="3200" dirty="0" smtClean="0">
                <a:latin typeface="Times New Roman" panose="02020603050405020304" pitchFamily="18" charset="0"/>
                <a:cs typeface="Times New Roman" panose="02020603050405020304" pitchFamily="18" charset="0"/>
              </a:rPr>
              <a:t>. For </a:t>
            </a:r>
            <a:r>
              <a:rPr lang="en-US" sz="3200" dirty="0">
                <a:latin typeface="Times New Roman" panose="02020603050405020304" pitchFamily="18" charset="0"/>
                <a:cs typeface="Times New Roman" panose="02020603050405020304" pitchFamily="18" charset="0"/>
              </a:rPr>
              <a:t>Yours is the kingdom and the power and the glory forever. Amen</a:t>
            </a:r>
          </a:p>
        </p:txBody>
      </p:sp>
      <p:sp>
        <p:nvSpPr>
          <p:cNvPr id="3" name="Title 2"/>
          <p:cNvSpPr>
            <a:spLocks noGrp="1"/>
          </p:cNvSpPr>
          <p:nvPr>
            <p:ph type="title"/>
          </p:nvPr>
        </p:nvSpPr>
        <p:spPr>
          <a:xfrm>
            <a:off x="228600" y="209550"/>
            <a:ext cx="10515600" cy="609600"/>
          </a:xfrm>
        </p:spPr>
        <p:txBody>
          <a:bodyPr>
            <a:noAutofit/>
          </a:bodyPr>
          <a:lstStyle/>
          <a:p>
            <a:pPr algn="ctr"/>
            <a:r>
              <a:rPr lang="en-US" sz="3200" dirty="0" smtClean="0">
                <a:latin typeface="Times New Roman" panose="02020603050405020304" pitchFamily="18" charset="0"/>
                <a:cs typeface="Times New Roman" panose="02020603050405020304" pitchFamily="18" charset="0"/>
              </a:rPr>
              <a:t>Our lord’s prayer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49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adeshow">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Tradeshow</Template>
  <TotalTime>53</TotalTime>
  <Words>801</Words>
  <Application>Microsoft Office PowerPoint</Application>
  <PresentationFormat>Custom</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Tradeshow</vt:lpstr>
      <vt:lpstr>The Sermon on the Mount Lesson 8</vt:lpstr>
      <vt:lpstr>Matthew 6:1-4</vt:lpstr>
      <vt:lpstr>Matthew 6:1-4</vt:lpstr>
      <vt:lpstr>Deeds done for the right reason,  in the right way</vt:lpstr>
      <vt:lpstr>Deeds done for the right reason,  in the right way</vt:lpstr>
      <vt:lpstr>The Lord’s instructions concerning prayer </vt:lpstr>
      <vt:lpstr>The Lord’s instructions concerning prayer </vt:lpstr>
      <vt:lpstr>The Lord’s instructions concerning prayer </vt:lpstr>
      <vt:lpstr>Our lord’s prayer</vt:lpstr>
      <vt:lpstr>Our lord’s prayer</vt:lpstr>
      <vt:lpstr>Our lord’s prayer</vt:lpstr>
      <vt:lpstr>What about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 Lesson 8</dc:title>
  <dc:creator>Russ</dc:creator>
  <cp:lastModifiedBy>Russ</cp:lastModifiedBy>
  <cp:revision>22</cp:revision>
  <dcterms:created xsi:type="dcterms:W3CDTF">2014-05-15T20:39:49Z</dcterms:created>
  <dcterms:modified xsi:type="dcterms:W3CDTF">2014-05-18T20:24:59Z</dcterms:modified>
</cp:coreProperties>
</file>